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5143500" cx="9144000"/>
  <p:notesSz cx="6858000" cy="9144000"/>
  <p:embeddedFontLst>
    <p:embeddedFont>
      <p:font typeface="Robot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100"/>
              <a:buChar char="●"/>
              <a:defRPr sz="1100"/>
            </a:lvl1pPr>
            <a:lvl2pPr lvl="1">
              <a:spcBef>
                <a:spcPts val="0"/>
              </a:spcBef>
              <a:buSzPts val="1100"/>
              <a:buChar char="○"/>
              <a:defRPr sz="1100"/>
            </a:lvl2pPr>
            <a:lvl3pPr lvl="2">
              <a:spcBef>
                <a:spcPts val="0"/>
              </a:spcBef>
              <a:buSzPts val="1100"/>
              <a:buChar char="■"/>
              <a:defRPr sz="1100"/>
            </a:lvl3pPr>
            <a:lvl4pPr lvl="3">
              <a:spcBef>
                <a:spcPts val="0"/>
              </a:spcBef>
              <a:buSzPts val="1100"/>
              <a:buChar char="●"/>
              <a:defRPr sz="1100"/>
            </a:lvl4pPr>
            <a:lvl5pPr lvl="4">
              <a:spcBef>
                <a:spcPts val="0"/>
              </a:spcBef>
              <a:buSzPts val="1100"/>
              <a:buChar char="○"/>
              <a:defRPr sz="1100"/>
            </a:lvl5pPr>
            <a:lvl6pPr lvl="5">
              <a:spcBef>
                <a:spcPts val="0"/>
              </a:spcBef>
              <a:buSzPts val="1100"/>
              <a:buChar char="■"/>
              <a:defRPr sz="1100"/>
            </a:lvl6pPr>
            <a:lvl7pPr lvl="6">
              <a:spcBef>
                <a:spcPts val="0"/>
              </a:spcBef>
              <a:buSzPts val="1100"/>
              <a:buChar char="●"/>
              <a:defRPr sz="1100"/>
            </a:lvl7pPr>
            <a:lvl8pPr lvl="7">
              <a:spcBef>
                <a:spcPts val="0"/>
              </a:spcBef>
              <a:buSzPts val="1100"/>
              <a:buChar char="○"/>
              <a:defRPr sz="1100"/>
            </a:lvl8pPr>
            <a:lvl9pPr lvl="8">
              <a:spcBef>
                <a:spcPts val="0"/>
              </a:spcBef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Shape 10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Shape 14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Shape 15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" name="Shape 11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" name="Shape 12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4800"/>
              <a:buNone/>
              <a:defRPr sz="4800"/>
            </a:lvl1pPr>
            <a:lvl2pPr lvl="1">
              <a:spcBef>
                <a:spcPts val="0"/>
              </a:spcBef>
              <a:buSzPts val="4800"/>
              <a:buNone/>
              <a:defRPr sz="4800"/>
            </a:lvl2pPr>
            <a:lvl3pPr lvl="2">
              <a:spcBef>
                <a:spcPts val="0"/>
              </a:spcBef>
              <a:buSzPts val="4800"/>
              <a:buNone/>
              <a:defRPr sz="4800"/>
            </a:lvl3pPr>
            <a:lvl4pPr lvl="3">
              <a:spcBef>
                <a:spcPts val="0"/>
              </a:spcBef>
              <a:buSzPts val="4800"/>
              <a:buNone/>
              <a:defRPr sz="4800"/>
            </a:lvl4pPr>
            <a:lvl5pPr lvl="4">
              <a:spcBef>
                <a:spcPts val="0"/>
              </a:spcBef>
              <a:buSzPts val="4800"/>
              <a:buNone/>
              <a:defRPr sz="4800"/>
            </a:lvl5pPr>
            <a:lvl6pPr lvl="5">
              <a:spcBef>
                <a:spcPts val="0"/>
              </a:spcBef>
              <a:buSzPts val="4800"/>
              <a:buNone/>
              <a:defRPr sz="4800"/>
            </a:lvl6pPr>
            <a:lvl7pPr lvl="6">
              <a:spcBef>
                <a:spcPts val="0"/>
              </a:spcBef>
              <a:buSzPts val="4800"/>
              <a:buNone/>
              <a:defRPr sz="4800"/>
            </a:lvl7pPr>
            <a:lvl8pPr lvl="7">
              <a:spcBef>
                <a:spcPts val="0"/>
              </a:spcBef>
              <a:buSzPts val="4800"/>
              <a:buNone/>
              <a:defRPr sz="4800"/>
            </a:lvl8pPr>
            <a:lvl9pPr lvl="8">
              <a:spcBef>
                <a:spcPts val="0"/>
              </a:spcBef>
              <a:buSzPts val="4800"/>
              <a:buNone/>
              <a:defRPr sz="4800"/>
            </a:lvl9pPr>
          </a:lstStyle>
          <a:p/>
        </p:txBody>
      </p:sp>
      <p:sp>
        <p:nvSpPr>
          <p:cNvPr id="13" name="Shape 13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de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ig number">
    <p:bg>
      <p:bgPr>
        <a:solidFill>
          <a:schemeClr val="accent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/>
          <p:nvPr>
            <p:ph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spcBef>
                <a:spcPts val="0"/>
              </a:spcBef>
              <a:buSzPts val="1800"/>
              <a:buChar char="●"/>
              <a:defRPr/>
            </a:lvl1pPr>
            <a:lvl2pPr lvl="1" algn="ctr">
              <a:spcBef>
                <a:spcPts val="0"/>
              </a:spcBef>
              <a:buSzPts val="1400"/>
              <a:buChar char="○"/>
              <a:defRPr/>
            </a:lvl2pPr>
            <a:lvl3pPr lvl="2" algn="ctr">
              <a:spcBef>
                <a:spcPts val="0"/>
              </a:spcBef>
              <a:buSzPts val="1400"/>
              <a:buChar char="■"/>
              <a:defRPr/>
            </a:lvl3pPr>
            <a:lvl4pPr lvl="3" algn="ctr">
              <a:spcBef>
                <a:spcPts val="0"/>
              </a:spcBef>
              <a:buSzPts val="1400"/>
              <a:buChar char="●"/>
              <a:defRPr/>
            </a:lvl4pPr>
            <a:lvl5pPr lvl="4" algn="ctr">
              <a:spcBef>
                <a:spcPts val="0"/>
              </a:spcBef>
              <a:buSzPts val="1400"/>
              <a:buChar char="○"/>
              <a:defRPr/>
            </a:lvl5pPr>
            <a:lvl6pPr lvl="5" algn="ctr">
              <a:spcBef>
                <a:spcPts val="0"/>
              </a:spcBef>
              <a:buSzPts val="1400"/>
              <a:buChar char="■"/>
              <a:defRPr/>
            </a:lvl6pPr>
            <a:lvl7pPr lvl="6" algn="ctr">
              <a:spcBef>
                <a:spcPts val="0"/>
              </a:spcBef>
              <a:buSzPts val="1400"/>
              <a:buChar char="●"/>
              <a:defRPr/>
            </a:lvl7pPr>
            <a:lvl8pPr lvl="7" algn="ctr">
              <a:spcBef>
                <a:spcPts val="0"/>
              </a:spcBef>
              <a:buSzPts val="1400"/>
              <a:buChar char="○"/>
              <a:defRPr/>
            </a:lvl8pPr>
            <a:lvl9pPr lvl="8" algn="ctr">
              <a:spcBef>
                <a:spcPts val="0"/>
              </a:spcBef>
              <a:buSzPts val="1400"/>
              <a:buChar char="■"/>
              <a:defRPr/>
            </a:lvl9pPr>
          </a:lstStyle>
          <a:p/>
        </p:txBody>
      </p:sp>
      <p:sp>
        <p:nvSpPr>
          <p:cNvPr id="60" name="Shape 6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de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bg>
      <p:bgPr>
        <a:solidFill>
          <a:schemeClr val="accent4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de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SzPts val="4200"/>
              <a:buNone/>
              <a:defRPr sz="4200"/>
            </a:lvl1pPr>
            <a:lvl2pPr lvl="1">
              <a:spcBef>
                <a:spcPts val="0"/>
              </a:spcBef>
              <a:buSzPts val="4200"/>
              <a:buNone/>
              <a:defRPr sz="4200"/>
            </a:lvl2pPr>
            <a:lvl3pPr lvl="2">
              <a:spcBef>
                <a:spcPts val="0"/>
              </a:spcBef>
              <a:buSzPts val="4200"/>
              <a:buNone/>
              <a:defRPr sz="4200"/>
            </a:lvl3pPr>
            <a:lvl4pPr lvl="3">
              <a:spcBef>
                <a:spcPts val="0"/>
              </a:spcBef>
              <a:buSzPts val="4200"/>
              <a:buNone/>
              <a:defRPr sz="4200"/>
            </a:lvl4pPr>
            <a:lvl5pPr lvl="4">
              <a:spcBef>
                <a:spcPts val="0"/>
              </a:spcBef>
              <a:buSzPts val="4200"/>
              <a:buNone/>
              <a:defRPr sz="4200"/>
            </a:lvl5pPr>
            <a:lvl6pPr lvl="5">
              <a:spcBef>
                <a:spcPts val="0"/>
              </a:spcBef>
              <a:buSzPts val="4200"/>
              <a:buNone/>
              <a:defRPr sz="4200"/>
            </a:lvl6pPr>
            <a:lvl7pPr lvl="6">
              <a:spcBef>
                <a:spcPts val="0"/>
              </a:spcBef>
              <a:buSzPts val="4200"/>
              <a:buNone/>
              <a:defRPr sz="4200"/>
            </a:lvl7pPr>
            <a:lvl8pPr lvl="7">
              <a:spcBef>
                <a:spcPts val="0"/>
              </a:spcBef>
              <a:buSzPts val="4200"/>
              <a:buNone/>
              <a:defRPr sz="4200"/>
            </a:lvl8pPr>
            <a:lvl9pPr lvl="8">
              <a:spcBef>
                <a:spcPts val="0"/>
              </a:spcBef>
              <a:buSzPts val="4200"/>
              <a:buNone/>
              <a:defRPr sz="4200"/>
            </a:lvl9pPr>
          </a:lstStyle>
          <a:p/>
        </p:txBody>
      </p:sp>
      <p:sp>
        <p:nvSpPr>
          <p:cNvPr id="17" name="Shape 1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de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" name="Shape 20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" name="Shape 2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3200"/>
              <a:buNone/>
              <a:defRPr/>
            </a:lvl1pPr>
            <a:lvl2pPr lvl="1">
              <a:spcBef>
                <a:spcPts val="0"/>
              </a:spcBef>
              <a:buSzPts val="3200"/>
              <a:buNone/>
              <a:defRPr/>
            </a:lvl2pPr>
            <a:lvl3pPr lvl="2">
              <a:spcBef>
                <a:spcPts val="0"/>
              </a:spcBef>
              <a:buSzPts val="3200"/>
              <a:buNone/>
              <a:defRPr/>
            </a:lvl3pPr>
            <a:lvl4pPr lvl="3">
              <a:spcBef>
                <a:spcPts val="0"/>
              </a:spcBef>
              <a:buSzPts val="3200"/>
              <a:buNone/>
              <a:defRPr/>
            </a:lvl4pPr>
            <a:lvl5pPr lvl="4">
              <a:spcBef>
                <a:spcPts val="0"/>
              </a:spcBef>
              <a:buSzPts val="3200"/>
              <a:buNone/>
              <a:defRPr/>
            </a:lvl5pPr>
            <a:lvl6pPr lvl="5">
              <a:spcBef>
                <a:spcPts val="0"/>
              </a:spcBef>
              <a:buSzPts val="3200"/>
              <a:buNone/>
              <a:defRPr/>
            </a:lvl6pPr>
            <a:lvl7pPr lvl="6">
              <a:spcBef>
                <a:spcPts val="0"/>
              </a:spcBef>
              <a:buSzPts val="3200"/>
              <a:buNone/>
              <a:defRPr/>
            </a:lvl7pPr>
            <a:lvl8pPr lvl="7">
              <a:spcBef>
                <a:spcPts val="0"/>
              </a:spcBef>
              <a:buSzPts val="3200"/>
              <a:buNone/>
              <a:defRPr/>
            </a:lvl8pPr>
            <a:lvl9pPr lvl="8">
              <a:spcBef>
                <a:spcPts val="0"/>
              </a:spcBef>
              <a:buSzPts val="3200"/>
              <a:buNone/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800"/>
              <a:buChar char="●"/>
              <a:defRPr/>
            </a:lvl1pPr>
            <a:lvl2pPr lvl="1">
              <a:spcBef>
                <a:spcPts val="0"/>
              </a:spcBef>
              <a:buSzPts val="1400"/>
              <a:buChar char="○"/>
              <a:defRPr/>
            </a:lvl2pPr>
            <a:lvl3pPr lvl="2">
              <a:spcBef>
                <a:spcPts val="0"/>
              </a:spcBef>
              <a:buSzPts val="1400"/>
              <a:buChar char="■"/>
              <a:defRPr/>
            </a:lvl3pPr>
            <a:lvl4pPr lvl="3">
              <a:spcBef>
                <a:spcPts val="0"/>
              </a:spcBef>
              <a:buSzPts val="1400"/>
              <a:buChar char="●"/>
              <a:defRPr/>
            </a:lvl4pPr>
            <a:lvl5pPr lvl="4">
              <a:spcBef>
                <a:spcPts val="0"/>
              </a:spcBef>
              <a:buSzPts val="1400"/>
              <a:buChar char="○"/>
              <a:defRPr/>
            </a:lvl5pPr>
            <a:lvl6pPr lvl="5">
              <a:spcBef>
                <a:spcPts val="0"/>
              </a:spcBef>
              <a:buSzPts val="1400"/>
              <a:buChar char="■"/>
              <a:defRPr/>
            </a:lvl6pPr>
            <a:lvl7pPr lvl="6">
              <a:spcBef>
                <a:spcPts val="0"/>
              </a:spcBef>
              <a:buSzPts val="1400"/>
              <a:buChar char="●"/>
              <a:defRPr/>
            </a:lvl7pPr>
            <a:lvl8pPr lvl="7">
              <a:spcBef>
                <a:spcPts val="0"/>
              </a:spcBef>
              <a:buSzPts val="1400"/>
              <a:buChar char="○"/>
              <a:defRPr/>
            </a:lvl8pPr>
            <a:lvl9pPr lvl="8">
              <a:spcBef>
                <a:spcPts val="0"/>
              </a:spcBef>
              <a:buSzPts val="1400"/>
              <a:buChar char="■"/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de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" name="Shape 26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" name="Shape 27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3200"/>
              <a:buNone/>
              <a:defRPr/>
            </a:lvl1pPr>
            <a:lvl2pPr lvl="1">
              <a:spcBef>
                <a:spcPts val="0"/>
              </a:spcBef>
              <a:buSzPts val="3200"/>
              <a:buNone/>
              <a:defRPr/>
            </a:lvl2pPr>
            <a:lvl3pPr lvl="2">
              <a:spcBef>
                <a:spcPts val="0"/>
              </a:spcBef>
              <a:buSzPts val="3200"/>
              <a:buNone/>
              <a:defRPr/>
            </a:lvl3pPr>
            <a:lvl4pPr lvl="3">
              <a:spcBef>
                <a:spcPts val="0"/>
              </a:spcBef>
              <a:buSzPts val="3200"/>
              <a:buNone/>
              <a:defRPr/>
            </a:lvl4pPr>
            <a:lvl5pPr lvl="4">
              <a:spcBef>
                <a:spcPts val="0"/>
              </a:spcBef>
              <a:buSzPts val="3200"/>
              <a:buNone/>
              <a:defRPr/>
            </a:lvl5pPr>
            <a:lvl6pPr lvl="5">
              <a:spcBef>
                <a:spcPts val="0"/>
              </a:spcBef>
              <a:buSzPts val="3200"/>
              <a:buNone/>
              <a:defRPr/>
            </a:lvl6pPr>
            <a:lvl7pPr lvl="6">
              <a:spcBef>
                <a:spcPts val="0"/>
              </a:spcBef>
              <a:buSzPts val="3200"/>
              <a:buNone/>
              <a:defRPr/>
            </a:lvl7pPr>
            <a:lvl8pPr lvl="7">
              <a:spcBef>
                <a:spcPts val="0"/>
              </a:spcBef>
              <a:buSzPts val="3200"/>
              <a:buNone/>
              <a:defRPr/>
            </a:lvl8pPr>
            <a:lvl9pPr lvl="8">
              <a:spcBef>
                <a:spcPts val="0"/>
              </a:spcBef>
              <a:buSzPts val="3200"/>
              <a:buNone/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400"/>
              <a:buChar char="●"/>
              <a:defRPr sz="1400"/>
            </a:lvl1pPr>
            <a:lvl2pPr lvl="1">
              <a:spcBef>
                <a:spcPts val="0"/>
              </a:spcBef>
              <a:buSzPts val="1200"/>
              <a:buChar char="○"/>
              <a:defRPr sz="1200"/>
            </a:lvl2pPr>
            <a:lvl3pPr lvl="2">
              <a:spcBef>
                <a:spcPts val="0"/>
              </a:spcBef>
              <a:buSzPts val="1200"/>
              <a:buChar char="■"/>
              <a:defRPr sz="1200"/>
            </a:lvl3pPr>
            <a:lvl4pPr lvl="3">
              <a:spcBef>
                <a:spcPts val="0"/>
              </a:spcBef>
              <a:buSzPts val="1200"/>
              <a:buChar char="●"/>
              <a:defRPr sz="1200"/>
            </a:lvl4pPr>
            <a:lvl5pPr lvl="4">
              <a:spcBef>
                <a:spcPts val="0"/>
              </a:spcBef>
              <a:buSzPts val="1200"/>
              <a:buChar char="○"/>
              <a:defRPr sz="1200"/>
            </a:lvl5pPr>
            <a:lvl6pPr lvl="5">
              <a:spcBef>
                <a:spcPts val="0"/>
              </a:spcBef>
              <a:buSzPts val="1200"/>
              <a:buChar char="■"/>
              <a:defRPr sz="1200"/>
            </a:lvl6pPr>
            <a:lvl7pPr lvl="6">
              <a:spcBef>
                <a:spcPts val="0"/>
              </a:spcBef>
              <a:buSzPts val="1200"/>
              <a:buChar char="●"/>
              <a:defRPr sz="1200"/>
            </a:lvl7pPr>
            <a:lvl8pPr lvl="7">
              <a:spcBef>
                <a:spcPts val="0"/>
              </a:spcBef>
              <a:buSzPts val="1200"/>
              <a:buChar char="○"/>
              <a:defRPr sz="1200"/>
            </a:lvl8pPr>
            <a:lvl9pPr lvl="8">
              <a:spcBef>
                <a:spcPts val="0"/>
              </a:spcBef>
              <a:buSzPts val="1200"/>
              <a:buChar char="■"/>
              <a:defRPr sz="1200"/>
            </a:lvl9pPr>
          </a:lstStyle>
          <a:p/>
        </p:txBody>
      </p:sp>
      <p:sp>
        <p:nvSpPr>
          <p:cNvPr id="29" name="Shape 29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ts val="1400"/>
              <a:buChar char="●"/>
              <a:defRPr sz="1400"/>
            </a:lvl1pPr>
            <a:lvl2pPr lvl="1">
              <a:spcBef>
                <a:spcPts val="0"/>
              </a:spcBef>
              <a:buSzPts val="1200"/>
              <a:buChar char="○"/>
              <a:defRPr sz="1200"/>
            </a:lvl2pPr>
            <a:lvl3pPr lvl="2">
              <a:spcBef>
                <a:spcPts val="0"/>
              </a:spcBef>
              <a:buSzPts val="1200"/>
              <a:buChar char="■"/>
              <a:defRPr sz="1200"/>
            </a:lvl3pPr>
            <a:lvl4pPr lvl="3">
              <a:spcBef>
                <a:spcPts val="0"/>
              </a:spcBef>
              <a:buSzPts val="1200"/>
              <a:buChar char="●"/>
              <a:defRPr sz="1200"/>
            </a:lvl4pPr>
            <a:lvl5pPr lvl="4">
              <a:spcBef>
                <a:spcPts val="0"/>
              </a:spcBef>
              <a:buSzPts val="1200"/>
              <a:buChar char="○"/>
              <a:defRPr sz="1200"/>
            </a:lvl5pPr>
            <a:lvl6pPr lvl="5">
              <a:spcBef>
                <a:spcPts val="0"/>
              </a:spcBef>
              <a:buSzPts val="1200"/>
              <a:buChar char="■"/>
              <a:defRPr sz="1200"/>
            </a:lvl6pPr>
            <a:lvl7pPr lvl="6">
              <a:spcBef>
                <a:spcPts val="0"/>
              </a:spcBef>
              <a:buSzPts val="1200"/>
              <a:buChar char="●"/>
              <a:defRPr sz="1200"/>
            </a:lvl7pPr>
            <a:lvl8pPr lvl="7">
              <a:spcBef>
                <a:spcPts val="0"/>
              </a:spcBef>
              <a:buSzPts val="1200"/>
              <a:buChar char="○"/>
              <a:defRPr sz="1200"/>
            </a:lvl8pPr>
            <a:lvl9pPr lvl="8">
              <a:spcBef>
                <a:spcPts val="0"/>
              </a:spcBef>
              <a:buSzPts val="1200"/>
              <a:buChar char="■"/>
              <a:defRPr sz="1200"/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de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" name="Shape 33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" name="Shape 34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SzPts val="1800"/>
              <a:buNone/>
              <a:defRPr sz="1800"/>
            </a:lvl1pPr>
            <a:lvl2pPr lvl="1">
              <a:spcBef>
                <a:spcPts val="0"/>
              </a:spcBef>
              <a:buSzPts val="1800"/>
              <a:buNone/>
              <a:defRPr sz="1800"/>
            </a:lvl2pPr>
            <a:lvl3pPr lvl="2">
              <a:spcBef>
                <a:spcPts val="0"/>
              </a:spcBef>
              <a:buSzPts val="1800"/>
              <a:buNone/>
              <a:defRPr sz="1800"/>
            </a:lvl3pPr>
            <a:lvl4pPr lvl="3">
              <a:spcBef>
                <a:spcPts val="0"/>
              </a:spcBef>
              <a:buSzPts val="1800"/>
              <a:buNone/>
              <a:defRPr sz="1800"/>
            </a:lvl4pPr>
            <a:lvl5pPr lvl="4">
              <a:spcBef>
                <a:spcPts val="0"/>
              </a:spcBef>
              <a:buSzPts val="1800"/>
              <a:buNone/>
              <a:defRPr sz="1800"/>
            </a:lvl5pPr>
            <a:lvl6pPr lvl="5">
              <a:spcBef>
                <a:spcPts val="0"/>
              </a:spcBef>
              <a:buSzPts val="1800"/>
              <a:buNone/>
              <a:defRPr sz="1800"/>
            </a:lvl6pPr>
            <a:lvl7pPr lvl="6">
              <a:spcBef>
                <a:spcPts val="0"/>
              </a:spcBef>
              <a:buSzPts val="1800"/>
              <a:buNone/>
              <a:defRPr sz="1800"/>
            </a:lvl7pPr>
            <a:lvl8pPr lvl="7">
              <a:spcBef>
                <a:spcPts val="0"/>
              </a:spcBef>
              <a:buSzPts val="1800"/>
              <a:buNone/>
              <a:defRPr sz="1800"/>
            </a:lvl8pPr>
            <a:lvl9pPr lvl="8">
              <a:spcBef>
                <a:spcPts val="0"/>
              </a:spcBef>
              <a:buSzPts val="1800"/>
              <a:buNone/>
              <a:defRPr sz="1800"/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de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One column 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8" name="Shape 38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9" name="Shape 39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ts val="2400"/>
              <a:buNone/>
              <a:defRPr sz="2400"/>
            </a:lvl1pPr>
            <a:lvl2pPr lvl="1">
              <a:spcBef>
                <a:spcPts val="0"/>
              </a:spcBef>
              <a:buSzPts val="2400"/>
              <a:buNone/>
              <a:defRPr sz="2400"/>
            </a:lvl2pPr>
            <a:lvl3pPr lvl="2">
              <a:spcBef>
                <a:spcPts val="0"/>
              </a:spcBef>
              <a:buSzPts val="2400"/>
              <a:buNone/>
              <a:defRPr sz="2400"/>
            </a:lvl3pPr>
            <a:lvl4pPr lvl="3">
              <a:spcBef>
                <a:spcPts val="0"/>
              </a:spcBef>
              <a:buSzPts val="2400"/>
              <a:buNone/>
              <a:defRPr sz="2400"/>
            </a:lvl4pPr>
            <a:lvl5pPr lvl="4">
              <a:spcBef>
                <a:spcPts val="0"/>
              </a:spcBef>
              <a:buSzPts val="2400"/>
              <a:buNone/>
              <a:defRPr sz="2400"/>
            </a:lvl5pPr>
            <a:lvl6pPr lvl="5">
              <a:spcBef>
                <a:spcPts val="0"/>
              </a:spcBef>
              <a:buSzPts val="2400"/>
              <a:buNone/>
              <a:defRPr sz="2400"/>
            </a:lvl6pPr>
            <a:lvl7pPr lvl="6">
              <a:spcBef>
                <a:spcPts val="0"/>
              </a:spcBef>
              <a:buSzPts val="2400"/>
              <a:buNone/>
              <a:defRPr sz="2400"/>
            </a:lvl7pPr>
            <a:lvl8pPr lvl="7">
              <a:spcBef>
                <a:spcPts val="0"/>
              </a:spcBef>
              <a:buSzPts val="2400"/>
              <a:buNone/>
              <a:defRPr sz="2400"/>
            </a:lvl8pPr>
            <a:lvl9pPr lvl="8">
              <a:spcBef>
                <a:spcPts val="0"/>
              </a:spcBef>
              <a:buSzPts val="2400"/>
              <a:buNone/>
              <a:defRPr sz="2400"/>
            </a:lvl9pPr>
          </a:lstStyle>
          <a:p/>
        </p:txBody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de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in 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SzPts val="6000"/>
              <a:buNone/>
              <a:defRPr sz="6000"/>
            </a:lvl1pPr>
            <a:lvl2pPr lvl="1">
              <a:spcBef>
                <a:spcPts val="0"/>
              </a:spcBef>
              <a:buSzPts val="6000"/>
              <a:buNone/>
              <a:defRPr sz="6000"/>
            </a:lvl2pPr>
            <a:lvl3pPr lvl="2">
              <a:spcBef>
                <a:spcPts val="0"/>
              </a:spcBef>
              <a:buSzPts val="6000"/>
              <a:buNone/>
              <a:defRPr sz="6000"/>
            </a:lvl3pPr>
            <a:lvl4pPr lvl="3">
              <a:spcBef>
                <a:spcPts val="0"/>
              </a:spcBef>
              <a:buSzPts val="6000"/>
              <a:buNone/>
              <a:defRPr sz="6000"/>
            </a:lvl4pPr>
            <a:lvl5pPr lvl="4">
              <a:spcBef>
                <a:spcPts val="0"/>
              </a:spcBef>
              <a:buSzPts val="6000"/>
              <a:buNone/>
              <a:defRPr sz="6000"/>
            </a:lvl5pPr>
            <a:lvl6pPr lvl="5">
              <a:spcBef>
                <a:spcPts val="0"/>
              </a:spcBef>
              <a:buSzPts val="6000"/>
              <a:buNone/>
              <a:defRPr sz="6000"/>
            </a:lvl6pPr>
            <a:lvl7pPr lvl="6">
              <a:spcBef>
                <a:spcPts val="0"/>
              </a:spcBef>
              <a:buSzPts val="6000"/>
              <a:buNone/>
              <a:defRPr sz="6000"/>
            </a:lvl7pPr>
            <a:lvl8pPr lvl="7">
              <a:spcBef>
                <a:spcPts val="0"/>
              </a:spcBef>
              <a:buSzPts val="6000"/>
              <a:buNone/>
              <a:defRPr sz="6000"/>
            </a:lvl8pPr>
            <a:lvl9pPr lvl="8">
              <a:spcBef>
                <a:spcPts val="0"/>
              </a:spcBef>
              <a:buSzPts val="6000"/>
              <a:buNone/>
              <a:defRPr sz="6000"/>
            </a:lvl9pPr>
          </a:lstStyle>
          <a:p/>
        </p:txBody>
      </p:sp>
      <p:sp>
        <p:nvSpPr>
          <p:cNvPr id="44" name="Shape 4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de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ection title and 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7" name="Shape 47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8" name="Shape 48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Shape 49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Shape 50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de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4" name="Shape 54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6" name="Shape 5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fld id="{00000000-1234-1234-1234-123412341234}" type="slidenum">
              <a:rPr lang="de">
                <a:solidFill>
                  <a:schemeClr val="lt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terial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algn="r">
              <a:spcBef>
                <a:spcPts val="0"/>
              </a:spcBef>
              <a:buNone/>
            </a:pPr>
            <a:fld id="{00000000-1234-1234-1234-123412341234}" type="slidenum">
              <a:rPr lang="de"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de"/>
              <a:t>CRM Integration (Beispiel)</a:t>
            </a:r>
          </a:p>
        </p:txBody>
      </p:sp>
      <p:sp>
        <p:nvSpPr>
          <p:cNvPr id="68" name="Shape 68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de"/>
              <a:t>FKS - Der Vertriebsmanager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/>
        </p:nvSpPr>
        <p:spPr>
          <a:xfrm>
            <a:off x="2218500" y="2317397"/>
            <a:ext cx="3341700" cy="1292700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74" name="Shape 74"/>
          <p:cNvCxnSpPr/>
          <p:nvPr/>
        </p:nvCxnSpPr>
        <p:spPr>
          <a:xfrm>
            <a:off x="2486975" y="3440772"/>
            <a:ext cx="2854500" cy="6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triangle"/>
            <a:tailEnd len="lg" w="lg" type="none"/>
          </a:ln>
        </p:spPr>
      </p:cxnSp>
      <p:cxnSp>
        <p:nvCxnSpPr>
          <p:cNvPr id="75" name="Shape 75"/>
          <p:cNvCxnSpPr/>
          <p:nvPr/>
        </p:nvCxnSpPr>
        <p:spPr>
          <a:xfrm flipH="1" rot="10800000">
            <a:off x="2536425" y="2783572"/>
            <a:ext cx="2819100" cy="7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76" name="Shape 76"/>
          <p:cNvSpPr txBox="1"/>
          <p:nvPr/>
        </p:nvSpPr>
        <p:spPr>
          <a:xfrm>
            <a:off x="2730750" y="2441772"/>
            <a:ext cx="1321200" cy="3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buNone/>
            </a:pPr>
            <a:r>
              <a:rPr lang="de"/>
              <a:t>PUT, POST</a:t>
            </a:r>
          </a:p>
        </p:txBody>
      </p:sp>
      <p:sp>
        <p:nvSpPr>
          <p:cNvPr id="77" name="Shape 77"/>
          <p:cNvSpPr txBox="1"/>
          <p:nvPr/>
        </p:nvSpPr>
        <p:spPr>
          <a:xfrm>
            <a:off x="2796059" y="3094497"/>
            <a:ext cx="2236200" cy="3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rPr lang="de"/>
              <a:t>GET </a:t>
            </a:r>
            <a:r>
              <a:rPr lang="de" sz="800"/>
              <a:t>(Gesamtliste oder Einzelvermittler)</a:t>
            </a:r>
          </a:p>
        </p:txBody>
      </p:sp>
      <p:sp>
        <p:nvSpPr>
          <p:cNvPr id="78" name="Shape 78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rPr lang="de"/>
              <a:t>Vermittler</a:t>
            </a:r>
          </a:p>
        </p:txBody>
      </p:sp>
      <p:sp>
        <p:nvSpPr>
          <p:cNvPr id="79" name="Shape 79"/>
          <p:cNvSpPr/>
          <p:nvPr/>
        </p:nvSpPr>
        <p:spPr>
          <a:xfrm>
            <a:off x="6754400" y="2458697"/>
            <a:ext cx="1243475" cy="1052725"/>
          </a:xfrm>
          <a:prstGeom prst="flowChartMagneticDisk">
            <a:avLst/>
          </a:prstGeom>
          <a:solidFill>
            <a:schemeClr val="dk1"/>
          </a:solidFill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4A86E8">
                <a:alpha val="50000"/>
              </a:srgbClr>
            </a:outerShdw>
          </a:effectLst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buNone/>
            </a:pPr>
            <a:r>
              <a:rPr lang="de">
                <a:solidFill>
                  <a:srgbClr val="FFFFFF"/>
                </a:solidFill>
              </a:rPr>
              <a:t>FKS-VM</a:t>
            </a:r>
          </a:p>
        </p:txBody>
      </p:sp>
      <p:sp>
        <p:nvSpPr>
          <p:cNvPr id="80" name="Shape 80"/>
          <p:cNvSpPr/>
          <p:nvPr/>
        </p:nvSpPr>
        <p:spPr>
          <a:xfrm>
            <a:off x="5779375" y="2479897"/>
            <a:ext cx="755975" cy="996200"/>
          </a:xfrm>
          <a:prstGeom prst="flowChartProcess">
            <a:avLst/>
          </a:prstGeom>
          <a:solidFill>
            <a:schemeClr val="dk1"/>
          </a:solidFill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4A86E8">
                <a:alpha val="50000"/>
              </a:srgbClr>
            </a:outerShdw>
          </a:effectLst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REST</a:t>
            </a:r>
          </a:p>
          <a:p>
            <a:pPr indent="0" lvl="0" mar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Controller</a:t>
            </a:r>
          </a:p>
          <a:p>
            <a:pPr indent="0" lvl="0" mar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(XML)</a:t>
            </a:r>
          </a:p>
        </p:txBody>
      </p:sp>
      <p:sp>
        <p:nvSpPr>
          <p:cNvPr id="81" name="Shape 81"/>
          <p:cNvSpPr/>
          <p:nvPr/>
        </p:nvSpPr>
        <p:spPr>
          <a:xfrm>
            <a:off x="634400" y="2542922"/>
            <a:ext cx="1414525" cy="996200"/>
          </a:xfrm>
          <a:prstGeom prst="flowChartProcess">
            <a:avLst/>
          </a:prstGeom>
          <a:solidFill>
            <a:schemeClr val="dk1"/>
          </a:solidFill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4A86E8">
                <a:alpha val="50000"/>
              </a:srgbClr>
            </a:outerShdw>
          </a:effectLst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REST Client</a:t>
            </a:r>
          </a:p>
          <a:p>
            <a:pPr indent="0" lvl="0" marL="0" rt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(Ihre Anwendung)</a:t>
            </a:r>
          </a:p>
        </p:txBody>
      </p:sp>
      <p:sp>
        <p:nvSpPr>
          <p:cNvPr id="82" name="Shape 82"/>
          <p:cNvSpPr txBox="1"/>
          <p:nvPr/>
        </p:nvSpPr>
        <p:spPr>
          <a:xfrm>
            <a:off x="3151100" y="1964122"/>
            <a:ext cx="1611000" cy="3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algn="ctr">
              <a:spcBef>
                <a:spcPts val="0"/>
              </a:spcBef>
              <a:buNone/>
            </a:pPr>
            <a:r>
              <a:rPr i="1" lang="de" sz="1000">
                <a:solidFill>
                  <a:srgbClr val="0C343D"/>
                </a:solidFill>
              </a:rPr>
              <a:t>Lokale IP, VPN</a:t>
            </a:r>
          </a:p>
        </p:txBody>
      </p:sp>
      <p:sp>
        <p:nvSpPr>
          <p:cNvPr id="83" name="Shape 83"/>
          <p:cNvSpPr txBox="1"/>
          <p:nvPr/>
        </p:nvSpPr>
        <p:spPr>
          <a:xfrm>
            <a:off x="904350" y="3830875"/>
            <a:ext cx="7588200" cy="11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de" sz="1100"/>
              <a:t>Es werden Stammdaten in den “FKS-VM” importiert und upgedatet (Name, Straße, Email...).</a:t>
            </a:r>
          </a:p>
          <a:p>
            <a: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de" sz="1100"/>
              <a:t>Provisions relevante Daten werden in FKS gepflegt und können ggf. exportiert werden (z.B. Provisionsstufen, Auszahlungssperre...).</a:t>
            </a:r>
          </a:p>
          <a:p>
            <a: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de" sz="1100"/>
              <a:t>Datenfluss Bankverbindungsdaten muss geklärt bzw. abgesprochen werden. </a:t>
            </a:r>
          </a:p>
          <a:p>
            <a: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de" sz="1100"/>
              <a:t>Initiale Gruppen-/ Hierarchiezuordnung muss geklärt bzw. abgesprochen werden.</a:t>
            </a:r>
          </a:p>
          <a:p>
            <a:pPr indent="-298450" lvl="0" marL="457200">
              <a:spcBef>
                <a:spcPts val="0"/>
              </a:spcBef>
              <a:buSzPts val="1100"/>
              <a:buChar char="●"/>
            </a:pPr>
            <a:r>
              <a:rPr lang="de" sz="1100"/>
              <a:t>Es gibt einen Vermittler-Webservice, um den Gesamtbestand über einen Request aus FKS zu exportieren!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/>
        </p:nvSpPr>
        <p:spPr>
          <a:xfrm>
            <a:off x="2218500" y="2317397"/>
            <a:ext cx="3341700" cy="1292700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89" name="Shape 89"/>
          <p:cNvCxnSpPr/>
          <p:nvPr/>
        </p:nvCxnSpPr>
        <p:spPr>
          <a:xfrm>
            <a:off x="2486975" y="3440772"/>
            <a:ext cx="2854500" cy="6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triangle"/>
            <a:tailEnd len="lg" w="lg" type="none"/>
          </a:ln>
        </p:spPr>
      </p:cxnSp>
      <p:cxnSp>
        <p:nvCxnSpPr>
          <p:cNvPr id="90" name="Shape 90"/>
          <p:cNvCxnSpPr/>
          <p:nvPr/>
        </p:nvCxnSpPr>
        <p:spPr>
          <a:xfrm flipH="1" rot="10800000">
            <a:off x="2536425" y="2783572"/>
            <a:ext cx="2819100" cy="7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91" name="Shape 91"/>
          <p:cNvSpPr txBox="1"/>
          <p:nvPr/>
        </p:nvSpPr>
        <p:spPr>
          <a:xfrm>
            <a:off x="2730750" y="2441772"/>
            <a:ext cx="1321200" cy="3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rPr lang="de"/>
              <a:t>PUT, POST</a:t>
            </a:r>
          </a:p>
        </p:txBody>
      </p:sp>
      <p:sp>
        <p:nvSpPr>
          <p:cNvPr id="92" name="Shape 92"/>
          <p:cNvSpPr txBox="1"/>
          <p:nvPr/>
        </p:nvSpPr>
        <p:spPr>
          <a:xfrm>
            <a:off x="2838509" y="3066072"/>
            <a:ext cx="2236200" cy="3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de"/>
              <a:t>GET</a:t>
            </a:r>
          </a:p>
        </p:txBody>
      </p:sp>
      <p:sp>
        <p:nvSpPr>
          <p:cNvPr id="93" name="Shape 93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de"/>
              <a:t>Kunden</a:t>
            </a:r>
          </a:p>
        </p:txBody>
      </p:sp>
      <p:sp>
        <p:nvSpPr>
          <p:cNvPr id="94" name="Shape 94"/>
          <p:cNvSpPr/>
          <p:nvPr/>
        </p:nvSpPr>
        <p:spPr>
          <a:xfrm>
            <a:off x="6754400" y="2458697"/>
            <a:ext cx="1243475" cy="1052725"/>
          </a:xfrm>
          <a:prstGeom prst="flowChartMagneticDisk">
            <a:avLst/>
          </a:prstGeom>
          <a:solidFill>
            <a:schemeClr val="dk1"/>
          </a:solidFill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4A86E8">
                <a:alpha val="50000"/>
              </a:srgbClr>
            </a:outerShdw>
          </a:effectLst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rPr lang="de">
                <a:solidFill>
                  <a:srgbClr val="FFFFFF"/>
                </a:solidFill>
              </a:rPr>
              <a:t>FKS-VM</a:t>
            </a:r>
          </a:p>
        </p:txBody>
      </p:sp>
      <p:sp>
        <p:nvSpPr>
          <p:cNvPr id="95" name="Shape 95"/>
          <p:cNvSpPr/>
          <p:nvPr/>
        </p:nvSpPr>
        <p:spPr>
          <a:xfrm>
            <a:off x="5779375" y="2479897"/>
            <a:ext cx="755975" cy="996200"/>
          </a:xfrm>
          <a:prstGeom prst="flowChartProcess">
            <a:avLst/>
          </a:prstGeom>
          <a:solidFill>
            <a:schemeClr val="dk1"/>
          </a:solidFill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4A86E8">
                <a:alpha val="50000"/>
              </a:srgbClr>
            </a:outerShdw>
          </a:effectLst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REST</a:t>
            </a:r>
          </a:p>
          <a:p>
            <a:pPr indent="0" lvl="0" marL="0" rt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Controller</a:t>
            </a:r>
          </a:p>
          <a:p>
            <a:pPr indent="0" lvl="0" marL="0" rt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(XML)</a:t>
            </a:r>
          </a:p>
        </p:txBody>
      </p:sp>
      <p:sp>
        <p:nvSpPr>
          <p:cNvPr id="96" name="Shape 96"/>
          <p:cNvSpPr/>
          <p:nvPr/>
        </p:nvSpPr>
        <p:spPr>
          <a:xfrm>
            <a:off x="634400" y="2542922"/>
            <a:ext cx="1414525" cy="996200"/>
          </a:xfrm>
          <a:prstGeom prst="flowChartProcess">
            <a:avLst/>
          </a:prstGeom>
          <a:solidFill>
            <a:schemeClr val="dk1"/>
          </a:solidFill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4A86E8">
                <a:alpha val="50000"/>
              </a:srgbClr>
            </a:outerShdw>
          </a:effectLst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REST Client</a:t>
            </a:r>
          </a:p>
          <a:p>
            <a:pPr indent="0" lvl="0" marL="0" rt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(Ihre Anwendung)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3151100" y="1964122"/>
            <a:ext cx="1611000" cy="3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rPr i="1" lang="de" sz="1000">
                <a:solidFill>
                  <a:srgbClr val="0C343D"/>
                </a:solidFill>
              </a:rPr>
              <a:t>Lokale IP, VPN</a:t>
            </a:r>
          </a:p>
        </p:txBody>
      </p:sp>
      <p:sp>
        <p:nvSpPr>
          <p:cNvPr id="98" name="Shape 98"/>
          <p:cNvSpPr txBox="1"/>
          <p:nvPr/>
        </p:nvSpPr>
        <p:spPr>
          <a:xfrm>
            <a:off x="890225" y="3710774"/>
            <a:ext cx="6401100" cy="112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de" sz="1100"/>
              <a:t>Die Stammdaten werden komplett im CRM gepflegt und upgedatet</a:t>
            </a:r>
            <a:r>
              <a:rPr lang="de" sz="1100"/>
              <a:t>.</a:t>
            </a:r>
          </a:p>
          <a:p>
            <a: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de" sz="1100"/>
              <a:t>Bearbeitung der Kundendaten in FKS gesperrt; ggf. angereichert.</a:t>
            </a:r>
          </a:p>
          <a:p>
            <a: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de" sz="1100"/>
              <a:t>Datenfluss Bankverbindungsdaten muss geklärt bzw. abgesprochen werden. </a:t>
            </a:r>
          </a:p>
          <a:p>
            <a: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de" sz="1100"/>
              <a:t>DELETE muss geklärt bzw. abgesprochen werden. </a:t>
            </a:r>
          </a:p>
          <a:p>
            <a: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de" sz="1100"/>
              <a:t>Matching Tabelle: “Kontaktstatus” (statisch geliefert von FKS)</a:t>
            </a:r>
          </a:p>
          <a:p>
            <a: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de" sz="1100"/>
              <a:t>Vermittlerzuordnung über Agenturnummer oder interner FKS-ID</a:t>
            </a:r>
          </a:p>
          <a:p>
            <a:pPr indent="-298450" lvl="0" marL="457200" rtl="0">
              <a:spcBef>
                <a:spcPts val="0"/>
              </a:spcBef>
              <a:buSzPts val="1100"/>
              <a:buChar char="●"/>
            </a:pPr>
            <a:r>
              <a:rPr lang="de" sz="1100"/>
              <a:t>Identifizierung Dubletten über “ExId”: CRM Fremdschlüssel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de"/>
              <a:t>Kunden (XML)</a:t>
            </a:r>
          </a:p>
        </p:txBody>
      </p:sp>
      <p:pic>
        <p:nvPicPr>
          <p:cNvPr id="104" name="Shape 10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57937" y="1708275"/>
            <a:ext cx="3850017" cy="3332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/>
        </p:nvSpPr>
        <p:spPr>
          <a:xfrm>
            <a:off x="2218500" y="2211418"/>
            <a:ext cx="3341700" cy="1292700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10" name="Shape 110"/>
          <p:cNvCxnSpPr/>
          <p:nvPr/>
        </p:nvCxnSpPr>
        <p:spPr>
          <a:xfrm>
            <a:off x="2486975" y="3334793"/>
            <a:ext cx="2854500" cy="6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triangle"/>
            <a:tailEnd len="lg" w="lg" type="none"/>
          </a:ln>
        </p:spPr>
      </p:cxnSp>
      <p:cxnSp>
        <p:nvCxnSpPr>
          <p:cNvPr id="111" name="Shape 111"/>
          <p:cNvCxnSpPr/>
          <p:nvPr/>
        </p:nvCxnSpPr>
        <p:spPr>
          <a:xfrm flipH="1" rot="10800000">
            <a:off x="2536425" y="2677593"/>
            <a:ext cx="2819100" cy="7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112" name="Shape 112"/>
          <p:cNvSpPr txBox="1"/>
          <p:nvPr/>
        </p:nvSpPr>
        <p:spPr>
          <a:xfrm>
            <a:off x="2730750" y="2335793"/>
            <a:ext cx="1321200" cy="3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rPr lang="de"/>
              <a:t>PUT, POST</a:t>
            </a:r>
          </a:p>
        </p:txBody>
      </p:sp>
      <p:sp>
        <p:nvSpPr>
          <p:cNvPr id="113" name="Shape 113"/>
          <p:cNvSpPr txBox="1"/>
          <p:nvPr/>
        </p:nvSpPr>
        <p:spPr>
          <a:xfrm>
            <a:off x="2838509" y="2960093"/>
            <a:ext cx="2236200" cy="3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de"/>
              <a:t>GET</a:t>
            </a:r>
          </a:p>
        </p:txBody>
      </p:sp>
      <p:sp>
        <p:nvSpPr>
          <p:cNvPr id="114" name="Shape 11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de"/>
              <a:t>Verträge/Anträge</a:t>
            </a:r>
          </a:p>
        </p:txBody>
      </p:sp>
      <p:sp>
        <p:nvSpPr>
          <p:cNvPr id="115" name="Shape 115"/>
          <p:cNvSpPr/>
          <p:nvPr/>
        </p:nvSpPr>
        <p:spPr>
          <a:xfrm>
            <a:off x="6754400" y="2352718"/>
            <a:ext cx="1243475" cy="1052725"/>
          </a:xfrm>
          <a:prstGeom prst="flowChartMagneticDisk">
            <a:avLst/>
          </a:prstGeom>
          <a:solidFill>
            <a:schemeClr val="dk1"/>
          </a:solidFill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4A86E8">
                <a:alpha val="50000"/>
              </a:srgbClr>
            </a:outerShdw>
          </a:effectLst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rPr lang="de">
                <a:solidFill>
                  <a:srgbClr val="FFFFFF"/>
                </a:solidFill>
              </a:rPr>
              <a:t>FKS-VM</a:t>
            </a:r>
          </a:p>
        </p:txBody>
      </p:sp>
      <p:sp>
        <p:nvSpPr>
          <p:cNvPr id="116" name="Shape 116"/>
          <p:cNvSpPr/>
          <p:nvPr/>
        </p:nvSpPr>
        <p:spPr>
          <a:xfrm>
            <a:off x="5779375" y="2373918"/>
            <a:ext cx="755975" cy="996200"/>
          </a:xfrm>
          <a:prstGeom prst="flowChartProcess">
            <a:avLst/>
          </a:prstGeom>
          <a:solidFill>
            <a:schemeClr val="dk1"/>
          </a:solidFill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4A86E8">
                <a:alpha val="50000"/>
              </a:srgbClr>
            </a:outerShdw>
          </a:effectLst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REST</a:t>
            </a:r>
          </a:p>
          <a:p>
            <a:pPr indent="0" lvl="0" marL="0" rt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Controller</a:t>
            </a:r>
          </a:p>
          <a:p>
            <a:pPr indent="0" lvl="0" marL="0" rt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(XML)</a:t>
            </a:r>
          </a:p>
        </p:txBody>
      </p:sp>
      <p:sp>
        <p:nvSpPr>
          <p:cNvPr id="117" name="Shape 117"/>
          <p:cNvSpPr/>
          <p:nvPr/>
        </p:nvSpPr>
        <p:spPr>
          <a:xfrm>
            <a:off x="634400" y="2436943"/>
            <a:ext cx="1414525" cy="996200"/>
          </a:xfrm>
          <a:prstGeom prst="flowChartProcess">
            <a:avLst/>
          </a:prstGeom>
          <a:solidFill>
            <a:schemeClr val="dk1"/>
          </a:solidFill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4A86E8">
                <a:alpha val="50000"/>
              </a:srgbClr>
            </a:outerShdw>
          </a:effectLst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REST Client</a:t>
            </a:r>
          </a:p>
          <a:p>
            <a:pPr indent="0" lvl="0" marL="0" rt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(Ihre Anwendung)</a:t>
            </a:r>
          </a:p>
        </p:txBody>
      </p:sp>
      <p:sp>
        <p:nvSpPr>
          <p:cNvPr id="118" name="Shape 118"/>
          <p:cNvSpPr txBox="1"/>
          <p:nvPr/>
        </p:nvSpPr>
        <p:spPr>
          <a:xfrm>
            <a:off x="3151100" y="1858143"/>
            <a:ext cx="1611000" cy="3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rPr i="1" lang="de" sz="1000">
                <a:solidFill>
                  <a:srgbClr val="0C343D"/>
                </a:solidFill>
              </a:rPr>
              <a:t>Lokale IP, VPN</a:t>
            </a:r>
          </a:p>
        </p:txBody>
      </p:sp>
      <p:sp>
        <p:nvSpPr>
          <p:cNvPr id="119" name="Shape 119"/>
          <p:cNvSpPr txBox="1"/>
          <p:nvPr/>
        </p:nvSpPr>
        <p:spPr>
          <a:xfrm>
            <a:off x="248950" y="3631201"/>
            <a:ext cx="8575500" cy="151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de" sz="1100"/>
              <a:t>Die Antragsdaten werden an FKS übermittelt; bis zu einem definierten Vertragsstatus können diese auch upgedatet werden</a:t>
            </a:r>
            <a:r>
              <a:rPr lang="de" sz="1100"/>
              <a:t>.</a:t>
            </a:r>
          </a:p>
          <a:p>
            <a: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de" sz="1100"/>
              <a:t>Vertragsdaten/Tarife: 1:n (siehe nächste Folie)</a:t>
            </a:r>
          </a:p>
          <a:p>
            <a: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de" sz="1100"/>
              <a:t>Matching Tabellen: Vertragsstatus (GDV), VU-ID </a:t>
            </a:r>
            <a:r>
              <a:rPr lang="de" sz="1100"/>
              <a:t>(FKS-Webservice aller VUs)</a:t>
            </a:r>
            <a:r>
              <a:rPr lang="de" sz="1100"/>
              <a:t>, Zahlweise (GDV), Tarif-ID (FKS-Webservice aller Tarife) </a:t>
            </a:r>
          </a:p>
          <a:p>
            <a: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de" sz="1100"/>
              <a:t>DELETE muss geklärt bzw. abgesprochen werden (nur im Antragsstatus). </a:t>
            </a:r>
          </a:p>
          <a:p>
            <a: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de" sz="1100"/>
              <a:t>Vermittlerzuordnung über Agenturnummer oder interner FKS-ID</a:t>
            </a:r>
          </a:p>
          <a:p>
            <a:pPr indent="-298450" lvl="0" marL="457200" rtl="0">
              <a:spcBef>
                <a:spcPts val="0"/>
              </a:spcBef>
              <a:buSzPts val="1100"/>
              <a:buChar char="●"/>
            </a:pPr>
            <a:r>
              <a:rPr lang="de" sz="1100"/>
              <a:t>Identifizierung Dubletten über “ExId”: CRM Fremdschlüssel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de"/>
              <a:t>Verträge/Anträge (XML)</a:t>
            </a:r>
          </a:p>
        </p:txBody>
      </p:sp>
      <p:pic>
        <p:nvPicPr>
          <p:cNvPr id="125" name="Shape 1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75450" y="1757750"/>
            <a:ext cx="4393111" cy="3332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/>
          <p:nvPr/>
        </p:nvSpPr>
        <p:spPr>
          <a:xfrm>
            <a:off x="2218500" y="2211418"/>
            <a:ext cx="3341700" cy="1292700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31" name="Shape 131"/>
          <p:cNvCxnSpPr/>
          <p:nvPr/>
        </p:nvCxnSpPr>
        <p:spPr>
          <a:xfrm>
            <a:off x="2486975" y="3334793"/>
            <a:ext cx="2854500" cy="6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triangle"/>
            <a:tailEnd len="lg" w="lg" type="none"/>
          </a:ln>
        </p:spPr>
      </p:cxnSp>
      <p:cxnSp>
        <p:nvCxnSpPr>
          <p:cNvPr id="132" name="Shape 132"/>
          <p:cNvCxnSpPr/>
          <p:nvPr/>
        </p:nvCxnSpPr>
        <p:spPr>
          <a:xfrm flipH="1" rot="10800000">
            <a:off x="2536425" y="2677593"/>
            <a:ext cx="2819100" cy="7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133" name="Shape 133"/>
          <p:cNvSpPr txBox="1"/>
          <p:nvPr/>
        </p:nvSpPr>
        <p:spPr>
          <a:xfrm>
            <a:off x="2608850" y="2370275"/>
            <a:ext cx="2610600" cy="3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rPr lang="de"/>
              <a:t>PUT ? , POST ? </a:t>
            </a:r>
            <a:r>
              <a:rPr lang="de" sz="800"/>
              <a:t>(NB/Feedback)</a:t>
            </a:r>
          </a:p>
        </p:txBody>
      </p:sp>
      <p:sp>
        <p:nvSpPr>
          <p:cNvPr id="134" name="Shape 134"/>
          <p:cNvSpPr txBox="1"/>
          <p:nvPr/>
        </p:nvSpPr>
        <p:spPr>
          <a:xfrm>
            <a:off x="2796059" y="2967193"/>
            <a:ext cx="2236200" cy="3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de"/>
              <a:t>GET</a:t>
            </a:r>
          </a:p>
        </p:txBody>
      </p:sp>
      <p:sp>
        <p:nvSpPr>
          <p:cNvPr id="135" name="Shape 13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de"/>
              <a:t>Nachbearbeitungen</a:t>
            </a:r>
          </a:p>
        </p:txBody>
      </p:sp>
      <p:sp>
        <p:nvSpPr>
          <p:cNvPr id="136" name="Shape 136"/>
          <p:cNvSpPr/>
          <p:nvPr/>
        </p:nvSpPr>
        <p:spPr>
          <a:xfrm>
            <a:off x="6754400" y="2352718"/>
            <a:ext cx="1243475" cy="1052725"/>
          </a:xfrm>
          <a:prstGeom prst="flowChartMagneticDisk">
            <a:avLst/>
          </a:prstGeom>
          <a:solidFill>
            <a:schemeClr val="dk1"/>
          </a:solidFill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4A86E8">
                <a:alpha val="50000"/>
              </a:srgbClr>
            </a:outerShdw>
          </a:effectLst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rPr lang="de">
                <a:solidFill>
                  <a:srgbClr val="FFFFFF"/>
                </a:solidFill>
              </a:rPr>
              <a:t>FKS-VM</a:t>
            </a:r>
          </a:p>
        </p:txBody>
      </p:sp>
      <p:sp>
        <p:nvSpPr>
          <p:cNvPr id="137" name="Shape 137"/>
          <p:cNvSpPr/>
          <p:nvPr/>
        </p:nvSpPr>
        <p:spPr>
          <a:xfrm>
            <a:off x="5779375" y="2373918"/>
            <a:ext cx="755975" cy="996200"/>
          </a:xfrm>
          <a:prstGeom prst="flowChartProcess">
            <a:avLst/>
          </a:prstGeom>
          <a:solidFill>
            <a:schemeClr val="dk1"/>
          </a:solidFill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4A86E8">
                <a:alpha val="50000"/>
              </a:srgbClr>
            </a:outerShdw>
          </a:effectLst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REST</a:t>
            </a:r>
          </a:p>
          <a:p>
            <a:pPr indent="0" lvl="0" marL="0" rt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Controller</a:t>
            </a:r>
          </a:p>
          <a:p>
            <a:pPr indent="0" lvl="0" marL="0" rt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(XML)</a:t>
            </a:r>
          </a:p>
        </p:txBody>
      </p:sp>
      <p:sp>
        <p:nvSpPr>
          <p:cNvPr id="138" name="Shape 138"/>
          <p:cNvSpPr/>
          <p:nvPr/>
        </p:nvSpPr>
        <p:spPr>
          <a:xfrm>
            <a:off x="634400" y="2436943"/>
            <a:ext cx="1414525" cy="996200"/>
          </a:xfrm>
          <a:prstGeom prst="flowChartProcess">
            <a:avLst/>
          </a:prstGeom>
          <a:solidFill>
            <a:schemeClr val="dk1"/>
          </a:solidFill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4A86E8">
                <a:alpha val="50000"/>
              </a:srgbClr>
            </a:outerShdw>
          </a:effectLst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REST Client</a:t>
            </a:r>
          </a:p>
          <a:p>
            <a:pPr indent="0" lvl="0" marL="0" rt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(Ihre Anwendung)</a:t>
            </a:r>
          </a:p>
        </p:txBody>
      </p:sp>
      <p:sp>
        <p:nvSpPr>
          <p:cNvPr id="139" name="Shape 139"/>
          <p:cNvSpPr txBox="1"/>
          <p:nvPr/>
        </p:nvSpPr>
        <p:spPr>
          <a:xfrm>
            <a:off x="3151100" y="1858143"/>
            <a:ext cx="1611000" cy="3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rPr i="1" lang="de" sz="1000">
                <a:solidFill>
                  <a:srgbClr val="0C343D"/>
                </a:solidFill>
              </a:rPr>
              <a:t>Lokale IP, VPN</a:t>
            </a:r>
          </a:p>
        </p:txBody>
      </p:sp>
      <p:sp>
        <p:nvSpPr>
          <p:cNvPr id="140" name="Shape 140"/>
          <p:cNvSpPr txBox="1"/>
          <p:nvPr/>
        </p:nvSpPr>
        <p:spPr>
          <a:xfrm>
            <a:off x="248950" y="3631201"/>
            <a:ext cx="8575500" cy="151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de" sz="1100"/>
              <a:t>Wo sollen Nachbearbeitungen bearbeitet werden? Im CRM oder FKS? Oder in beiden (z.B. Trennung Feedback/NB)?</a:t>
            </a:r>
          </a:p>
          <a:p>
            <a: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de" sz="1100"/>
              <a:t>In FKS können Nachbearbeitungen importiert werden: POST</a:t>
            </a:r>
          </a:p>
          <a:p>
            <a: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b="1" lang="de" sz="1100"/>
              <a:t>Meistens werden aber NBs in FKS gepflegt und eingestellt; über einen GET Request können diese im CRM abgefragt werden.</a:t>
            </a:r>
          </a:p>
          <a:p>
            <a: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de" sz="1100"/>
              <a:t>Ggf. können Feedbacks über das CRM an FKS zurückgespielt werden.</a:t>
            </a:r>
          </a:p>
          <a:p>
            <a:pPr indent="-298450" lvl="0" marL="457200" rtl="0">
              <a:spcBef>
                <a:spcPts val="0"/>
              </a:spcBef>
              <a:buSzPts val="1100"/>
              <a:buChar char="●"/>
            </a:pPr>
            <a:r>
              <a:rPr lang="de" sz="1100"/>
              <a:t>Matching Tabelle: NB-Themen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1100"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1100"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11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/>
          <p:nvPr/>
        </p:nvSpPr>
        <p:spPr>
          <a:xfrm>
            <a:off x="2218500" y="2211418"/>
            <a:ext cx="3341700" cy="1292700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46" name="Shape 146"/>
          <p:cNvCxnSpPr/>
          <p:nvPr/>
        </p:nvCxnSpPr>
        <p:spPr>
          <a:xfrm>
            <a:off x="2486975" y="3059248"/>
            <a:ext cx="2854500" cy="6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triangle"/>
            <a:tailEnd len="lg" w="lg" type="none"/>
          </a:ln>
        </p:spPr>
      </p:cxnSp>
      <p:sp>
        <p:nvSpPr>
          <p:cNvPr id="147" name="Shape 147"/>
          <p:cNvSpPr txBox="1"/>
          <p:nvPr/>
        </p:nvSpPr>
        <p:spPr>
          <a:xfrm>
            <a:off x="2796059" y="2691648"/>
            <a:ext cx="2236200" cy="3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de"/>
              <a:t>GET</a:t>
            </a:r>
          </a:p>
        </p:txBody>
      </p:sp>
      <p:sp>
        <p:nvSpPr>
          <p:cNvPr id="148" name="Shape 148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de"/>
              <a:t>Controlling</a:t>
            </a:r>
          </a:p>
        </p:txBody>
      </p:sp>
      <p:sp>
        <p:nvSpPr>
          <p:cNvPr id="149" name="Shape 149"/>
          <p:cNvSpPr/>
          <p:nvPr/>
        </p:nvSpPr>
        <p:spPr>
          <a:xfrm>
            <a:off x="6754400" y="2352718"/>
            <a:ext cx="1243475" cy="1052725"/>
          </a:xfrm>
          <a:prstGeom prst="flowChartMagneticDisk">
            <a:avLst/>
          </a:prstGeom>
          <a:solidFill>
            <a:schemeClr val="dk1"/>
          </a:solidFill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4A86E8">
                <a:alpha val="50000"/>
              </a:srgbClr>
            </a:outerShdw>
          </a:effectLst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rPr lang="de">
                <a:solidFill>
                  <a:srgbClr val="FFFFFF"/>
                </a:solidFill>
              </a:rPr>
              <a:t>FKS-VM</a:t>
            </a:r>
          </a:p>
        </p:txBody>
      </p:sp>
      <p:sp>
        <p:nvSpPr>
          <p:cNvPr id="150" name="Shape 150"/>
          <p:cNvSpPr/>
          <p:nvPr/>
        </p:nvSpPr>
        <p:spPr>
          <a:xfrm>
            <a:off x="5779375" y="2373918"/>
            <a:ext cx="755975" cy="996200"/>
          </a:xfrm>
          <a:prstGeom prst="flowChartProcess">
            <a:avLst/>
          </a:prstGeom>
          <a:solidFill>
            <a:schemeClr val="dk1"/>
          </a:solidFill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4A86E8">
                <a:alpha val="50000"/>
              </a:srgbClr>
            </a:outerShdw>
          </a:effectLst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REST</a:t>
            </a:r>
          </a:p>
          <a:p>
            <a:pPr indent="0" lvl="0" marL="0" rt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Controller</a:t>
            </a:r>
          </a:p>
          <a:p>
            <a:pPr indent="0" lvl="0" marL="0" rt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(XML)</a:t>
            </a:r>
          </a:p>
        </p:txBody>
      </p:sp>
      <p:sp>
        <p:nvSpPr>
          <p:cNvPr id="151" name="Shape 151"/>
          <p:cNvSpPr/>
          <p:nvPr/>
        </p:nvSpPr>
        <p:spPr>
          <a:xfrm>
            <a:off x="634400" y="2436943"/>
            <a:ext cx="1414525" cy="996200"/>
          </a:xfrm>
          <a:prstGeom prst="flowChartProcess">
            <a:avLst/>
          </a:prstGeom>
          <a:solidFill>
            <a:schemeClr val="dk1"/>
          </a:solidFill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4A86E8">
                <a:alpha val="50000"/>
              </a:srgbClr>
            </a:outerShdw>
          </a:effectLst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REST Client</a:t>
            </a:r>
          </a:p>
          <a:p>
            <a:pPr indent="0" lvl="0" marL="0" rt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(Ihre Anwendung)</a:t>
            </a:r>
          </a:p>
        </p:txBody>
      </p:sp>
      <p:sp>
        <p:nvSpPr>
          <p:cNvPr id="152" name="Shape 152"/>
          <p:cNvSpPr txBox="1"/>
          <p:nvPr/>
        </p:nvSpPr>
        <p:spPr>
          <a:xfrm>
            <a:off x="3151100" y="1858143"/>
            <a:ext cx="1611000" cy="3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rPr i="1" lang="de" sz="1000">
                <a:solidFill>
                  <a:srgbClr val="0C343D"/>
                </a:solidFill>
              </a:rPr>
              <a:t>Lokale IP, VPN</a:t>
            </a:r>
          </a:p>
        </p:txBody>
      </p:sp>
      <p:sp>
        <p:nvSpPr>
          <p:cNvPr id="153" name="Shape 153"/>
          <p:cNvSpPr txBox="1"/>
          <p:nvPr/>
        </p:nvSpPr>
        <p:spPr>
          <a:xfrm>
            <a:off x="241875" y="3857275"/>
            <a:ext cx="85755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de" sz="1100"/>
              <a:t>FKS bietet verschieden Controlling Web-Services an: Abrechnungsdaten, Einheiten, Ranglisten….</a:t>
            </a:r>
          </a:p>
          <a:p>
            <a: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de" sz="1100"/>
              <a:t>JSON oder XML</a:t>
            </a:r>
          </a:p>
          <a:p>
            <a:pPr indent="-298450" lvl="0" marL="457200" rtl="0">
              <a:spcBef>
                <a:spcPts val="0"/>
              </a:spcBef>
              <a:buSzPts val="1100"/>
              <a:buChar char="●"/>
            </a:pPr>
            <a:r>
              <a:rPr lang="de" sz="1100"/>
              <a:t>Verschieden Aggregationsstufen der Controlling-Zahlen (Gruppenumsätze, Einzelumsätze, Filialen….)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1100"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1100"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1100"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1100"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1100"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11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de"/>
              <a:t>Dokumente</a:t>
            </a:r>
          </a:p>
        </p:txBody>
      </p:sp>
      <p:sp>
        <p:nvSpPr>
          <p:cNvPr id="159" name="Shape 159"/>
          <p:cNvSpPr/>
          <p:nvPr/>
        </p:nvSpPr>
        <p:spPr>
          <a:xfrm>
            <a:off x="6754400" y="2352718"/>
            <a:ext cx="1243475" cy="1052725"/>
          </a:xfrm>
          <a:prstGeom prst="flowChartMagneticDisk">
            <a:avLst/>
          </a:prstGeom>
          <a:solidFill>
            <a:schemeClr val="dk1"/>
          </a:solidFill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4A86E8">
                <a:alpha val="50000"/>
              </a:srgbClr>
            </a:outerShdw>
          </a:effectLst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rPr lang="de">
                <a:solidFill>
                  <a:srgbClr val="FFFFFF"/>
                </a:solidFill>
              </a:rPr>
              <a:t>FKS-VM</a:t>
            </a:r>
          </a:p>
        </p:txBody>
      </p:sp>
      <p:sp>
        <p:nvSpPr>
          <p:cNvPr id="160" name="Shape 160"/>
          <p:cNvSpPr/>
          <p:nvPr/>
        </p:nvSpPr>
        <p:spPr>
          <a:xfrm>
            <a:off x="5779375" y="2373918"/>
            <a:ext cx="755975" cy="996200"/>
          </a:xfrm>
          <a:prstGeom prst="flowChartProcess">
            <a:avLst/>
          </a:prstGeom>
          <a:solidFill>
            <a:schemeClr val="dk1"/>
          </a:solidFill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4A86E8">
                <a:alpha val="50000"/>
              </a:srgbClr>
            </a:outerShdw>
          </a:effectLst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REST</a:t>
            </a:r>
          </a:p>
          <a:p>
            <a:pPr indent="0" lvl="0" marL="0" rt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Controller</a:t>
            </a:r>
          </a:p>
          <a:p>
            <a:pPr indent="0" lvl="0" marL="0" rt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(XML)</a:t>
            </a:r>
          </a:p>
        </p:txBody>
      </p:sp>
      <p:sp>
        <p:nvSpPr>
          <p:cNvPr id="161" name="Shape 161"/>
          <p:cNvSpPr/>
          <p:nvPr/>
        </p:nvSpPr>
        <p:spPr>
          <a:xfrm>
            <a:off x="634400" y="2436943"/>
            <a:ext cx="1414525" cy="996200"/>
          </a:xfrm>
          <a:prstGeom prst="flowChartProcess">
            <a:avLst/>
          </a:prstGeom>
          <a:solidFill>
            <a:schemeClr val="dk1"/>
          </a:solidFill>
          <a:ln cap="flat" cmpd="sng" w="9525">
            <a:solidFill>
              <a:srgbClr val="FFFFFF"/>
            </a:solidFill>
            <a:prstDash val="solid"/>
            <a:round/>
            <a:headEnd len="med" w="med" type="none"/>
            <a:tailEnd len="med" w="med" type="none"/>
          </a:ln>
          <a:effectLst>
            <a:outerShdw blurRad="57150" rotWithShape="0" algn="bl" dir="5400000" dist="19050">
              <a:srgbClr val="4A86E8">
                <a:alpha val="50000"/>
              </a:srgbClr>
            </a:outerShdw>
          </a:effectLst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REST Client</a:t>
            </a:r>
          </a:p>
          <a:p>
            <a:pPr indent="0" lvl="0" marL="0" rtl="0" algn="ctr">
              <a:spcBef>
                <a:spcPts val="0"/>
              </a:spcBef>
              <a:buNone/>
            </a:pPr>
            <a:r>
              <a:rPr lang="de" sz="1000">
                <a:solidFill>
                  <a:schemeClr val="lt1"/>
                </a:solidFill>
              </a:rPr>
              <a:t>(Ihre Anwendung)</a:t>
            </a:r>
          </a:p>
        </p:txBody>
      </p:sp>
      <p:sp>
        <p:nvSpPr>
          <p:cNvPr id="162" name="Shape 162"/>
          <p:cNvSpPr txBox="1"/>
          <p:nvPr/>
        </p:nvSpPr>
        <p:spPr>
          <a:xfrm>
            <a:off x="3151100" y="1858143"/>
            <a:ext cx="1611000" cy="3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rPr i="1" lang="de" sz="1000">
                <a:solidFill>
                  <a:srgbClr val="0C343D"/>
                </a:solidFill>
              </a:rPr>
              <a:t>Lokale IP, VPN</a:t>
            </a:r>
          </a:p>
        </p:txBody>
      </p:sp>
      <p:sp>
        <p:nvSpPr>
          <p:cNvPr id="163" name="Shape 163"/>
          <p:cNvSpPr txBox="1"/>
          <p:nvPr/>
        </p:nvSpPr>
        <p:spPr>
          <a:xfrm>
            <a:off x="241875" y="3857276"/>
            <a:ext cx="8575500" cy="60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-298450" lvl="0" marL="457200" rtl="0">
              <a:spcBef>
                <a:spcPts val="0"/>
              </a:spcBef>
              <a:spcAft>
                <a:spcPts val="0"/>
              </a:spcAft>
              <a:buSzPts val="1100"/>
              <a:buChar char="●"/>
            </a:pPr>
            <a:r>
              <a:rPr lang="de" sz="1100"/>
              <a:t>Möglichkeit des Imports von Dokumenten an Verträge oder Kunden: Base64</a:t>
            </a:r>
          </a:p>
          <a:p>
            <a:pPr indent="-298450" lvl="0" marL="457200" rtl="0">
              <a:spcBef>
                <a:spcPts val="0"/>
              </a:spcBef>
              <a:buSzPts val="1100"/>
              <a:buChar char="●"/>
            </a:pPr>
            <a:r>
              <a:rPr lang="de" sz="1100"/>
              <a:t>Möglichkeit des Exports von Dokumenten</a:t>
            </a:r>
            <a:r>
              <a:rPr lang="de" sz="1100"/>
              <a:t> an Verträge oder Kunden/ Abrechnungen: Base64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1100"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1100"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1100"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1100"/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 sz="1100"/>
          </a:p>
        </p:txBody>
      </p:sp>
      <p:sp>
        <p:nvSpPr>
          <p:cNvPr id="164" name="Shape 164"/>
          <p:cNvSpPr/>
          <p:nvPr/>
        </p:nvSpPr>
        <p:spPr>
          <a:xfrm>
            <a:off x="2218500" y="2211426"/>
            <a:ext cx="3341700" cy="1398900"/>
          </a:xfrm>
          <a:prstGeom prst="roundRect">
            <a:avLst>
              <a:gd fmla="val 16667" name="adj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65" name="Shape 165"/>
          <p:cNvCxnSpPr/>
          <p:nvPr/>
        </p:nvCxnSpPr>
        <p:spPr>
          <a:xfrm flipH="1" rot="10800000">
            <a:off x="2536425" y="2783572"/>
            <a:ext cx="2819100" cy="72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166" name="Shape 166"/>
          <p:cNvSpPr txBox="1"/>
          <p:nvPr/>
        </p:nvSpPr>
        <p:spPr>
          <a:xfrm>
            <a:off x="2730750" y="2441772"/>
            <a:ext cx="1321200" cy="3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buNone/>
            </a:pPr>
            <a:r>
              <a:rPr lang="de"/>
              <a:t>PUT, POST</a:t>
            </a:r>
          </a:p>
        </p:txBody>
      </p:sp>
      <p:sp>
        <p:nvSpPr>
          <p:cNvPr id="167" name="Shape 167"/>
          <p:cNvSpPr txBox="1"/>
          <p:nvPr/>
        </p:nvSpPr>
        <p:spPr>
          <a:xfrm>
            <a:off x="2838509" y="3066072"/>
            <a:ext cx="2236200" cy="3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buNone/>
            </a:pPr>
            <a:r>
              <a:rPr lang="de"/>
              <a:t>GET</a:t>
            </a:r>
          </a:p>
        </p:txBody>
      </p:sp>
      <p:cxnSp>
        <p:nvCxnSpPr>
          <p:cNvPr id="168" name="Shape 168"/>
          <p:cNvCxnSpPr/>
          <p:nvPr/>
        </p:nvCxnSpPr>
        <p:spPr>
          <a:xfrm>
            <a:off x="2486975" y="3440772"/>
            <a:ext cx="2854500" cy="69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lg" w="lg" type="triangle"/>
            <a:tailEnd len="lg" w="lg" type="none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